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aveat"/>
      <p:regular r:id="rId21"/>
      <p:bold r:id="rId22"/>
    </p:embeddedFont>
    <p:embeddedFont>
      <p:font typeface="Oswald"/>
      <p:regular r:id="rId23"/>
      <p:bold r:id="rId24"/>
    </p:embeddedFont>
    <p:embeddedFont>
      <p:font typeface="Bree Serif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Oswald-bold.fntdata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7a9072d2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7a9072d2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b7a2f5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b7a2f5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7a9072d2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7a9072d2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7a9072d27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7a9072d27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a9072d27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7a9072d27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a9072d2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a9072d2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a9072d2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a9072d2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60cd706a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60cd706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a9072d2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a9072d2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Designed by Dachelle and Alfredo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7a9072d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7a9072d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0cd706a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60cd706a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a9072d2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a9072d2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a9072d2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a9072d2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a9072d2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a9072d2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14.jp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25" y="-157650"/>
            <a:ext cx="3443750" cy="3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57808" y="1267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conFusion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highlight>
                  <a:srgbClr val="000000"/>
                </a:highlight>
                <a:latin typeface="Oswald"/>
                <a:ea typeface="Oswald"/>
                <a:cs typeface="Oswald"/>
                <a:sym typeface="Oswald"/>
              </a:rPr>
              <a:t>a FUSION website</a:t>
            </a:r>
            <a:endParaRPr sz="4000">
              <a:solidFill>
                <a:srgbClr val="FFFFFF"/>
              </a:solidFill>
              <a:highlight>
                <a:srgbClr val="000000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29600" y="3320475"/>
            <a:ext cx="85206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Presented by yours truly,</a:t>
            </a:r>
            <a:endParaRPr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FA8DC"/>
                </a:solidFill>
                <a:latin typeface="Oswald"/>
                <a:ea typeface="Oswald"/>
                <a:cs typeface="Oswald"/>
                <a:sym typeface="Oswald"/>
              </a:rPr>
              <a:t>Aljon Viray, Lawrence Dizon, Dachelle Alo, Alfredo, Kae Ancheta</a:t>
            </a:r>
            <a:endParaRPr sz="2200">
              <a:solidFill>
                <a:srgbClr val="6FA8D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79675" y="14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3" y="126637"/>
            <a:ext cx="9028075" cy="48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79675" y="14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2" y="134525"/>
            <a:ext cx="8985674" cy="48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63" y="182061"/>
            <a:ext cx="8770877" cy="4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6489" l="0" r="0" t="0"/>
          <a:stretch/>
        </p:blipFill>
        <p:spPr>
          <a:xfrm>
            <a:off x="110363" y="155963"/>
            <a:ext cx="8923277" cy="48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5633" l="0" r="0" t="0"/>
          <a:stretch/>
        </p:blipFill>
        <p:spPr>
          <a:xfrm>
            <a:off x="127713" y="169800"/>
            <a:ext cx="8888573" cy="48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127375" y="23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Future Plans</a:t>
            </a:r>
            <a:endParaRPr sz="3400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84150"/>
            <a:ext cx="8520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Have the app in iOS and Android</a:t>
            </a:r>
            <a:endParaRPr b="1" i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360875" y="1909700"/>
            <a:ext cx="2738700" cy="22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Future Development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We plan to continue development and add new features to the project.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Convert the website into mobile app (React -&gt; React Native)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059675" y="1909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Website Version</a:t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Archiving and showcasing FUSION stuff.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Import club photos and newsletter PDFs from Google Drive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○"/>
            </a:pPr>
            <a:r>
              <a:rPr b="1" i="1" lang="en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(Board would just upload photos and the website automatically updates)</a:t>
            </a:r>
            <a:endParaRPr b="1" i="1"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UI/UX Designs, Prototypes &amp; High Hopes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25" y="1126275"/>
            <a:ext cx="1692675" cy="3776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025" y="1126275"/>
            <a:ext cx="1692675" cy="3776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550" y="1126275"/>
            <a:ext cx="1744149" cy="37766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525" y="1149575"/>
            <a:ext cx="999250" cy="377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6775" y="1017723"/>
            <a:ext cx="2075100" cy="19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106875" y="2997725"/>
            <a:ext cx="17442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LIGHT MODE!</a:t>
            </a:r>
            <a:endParaRPr i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UI/UX Designs, Prototypes &amp; High Hopes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650" y="1125850"/>
            <a:ext cx="1764613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38" y="1125850"/>
            <a:ext cx="1764613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UI/UX Designs, Prototypes &amp; High Hopes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567600" y="1936863"/>
            <a:ext cx="22647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LIGHT MODE!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(Desktop)</a:t>
            </a:r>
            <a:endParaRPr i="1" sz="20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1108500"/>
            <a:ext cx="5341111" cy="3798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UI/UX Designs, Prototypes, &amp; High Hopes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537" y="1126275"/>
            <a:ext cx="1692675" cy="3665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025" y="1126275"/>
            <a:ext cx="1692675" cy="3665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575" y="1126250"/>
            <a:ext cx="1744124" cy="366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7525" y="1149575"/>
            <a:ext cx="999250" cy="36652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6775" y="1017723"/>
            <a:ext cx="2075100" cy="19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106875" y="2997725"/>
            <a:ext cx="17442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</a:rPr>
              <a:t>DARK </a:t>
            </a:r>
            <a:r>
              <a:rPr i="1" lang="en" sz="1800">
                <a:solidFill>
                  <a:srgbClr val="FFFFFF"/>
                </a:solidFill>
              </a:rPr>
              <a:t>MODE!</a:t>
            </a:r>
            <a:endParaRPr i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UI/UX Designs, Prototypes, &amp; High Hopes</a:t>
            </a:r>
            <a:endParaRPr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000" y="1135500"/>
            <a:ext cx="1764613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38" y="1135500"/>
            <a:ext cx="1764613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What Really Happened...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05" name="Google Shape;105;p19"/>
          <p:cNvGrpSpPr/>
          <p:nvPr/>
        </p:nvGrpSpPr>
        <p:grpSpPr>
          <a:xfrm>
            <a:off x="311700" y="1591612"/>
            <a:ext cx="2466147" cy="2061450"/>
            <a:chOff x="3319928" y="2472271"/>
            <a:chExt cx="2955947" cy="2540296"/>
          </a:xfrm>
        </p:grpSpPr>
        <p:pic>
          <p:nvPicPr>
            <p:cNvPr id="106" name="Google Shape;10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9928" y="2472271"/>
              <a:ext cx="2955947" cy="2540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3580" y="2505019"/>
              <a:ext cx="829468" cy="7987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ee the source image"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532" y="3991350"/>
            <a:ext cx="1446950" cy="119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6400" y="1895987"/>
            <a:ext cx="2181200" cy="1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608925" y="1206800"/>
            <a:ext cx="187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Where’s the Avatar?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4200" y="3653050"/>
            <a:ext cx="2245601" cy="139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386925" y="1246700"/>
            <a:ext cx="24663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Frontend got most of the UI/UX designs implemented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“Borrowed” 90% of the features from 3rd party libraries.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“Smart Move” Writing features from scratch is impossible in short time.</a:t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291700" y="1246700"/>
            <a:ext cx="26706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3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 “Don’t have enough features for backend development”</a:t>
            </a:r>
            <a:endParaRPr i="1" sz="13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What We Learned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AutoNum type="arabicPeriod"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If you intend to make an app, consider writing your code in React Native, not just React. </a:t>
            </a:r>
            <a:r>
              <a:rPr b="1" lang="en" sz="19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“Why not react? Because it’s not native.”</a:t>
            </a:r>
            <a:endParaRPr b="1" sz="1900">
              <a:solidFill>
                <a:srgbClr val="99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React Native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for mobile applications while </a:t>
            </a:r>
            <a:r>
              <a:rPr b="1" lang="en" sz="15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React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for websites(front-end).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”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-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Websites are easier to test (smartphones might not download/open foreign app)</a:t>
            </a:r>
            <a:br>
              <a:rPr lang="en" sz="1500">
                <a:latin typeface="Georgia"/>
                <a:ea typeface="Georgia"/>
                <a:cs typeface="Georgia"/>
                <a:sym typeface="Georgia"/>
              </a:rPr>
            </a:b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Georgia"/>
              <a:buAutoNum type="arabicPeriod"/>
            </a:pPr>
            <a:r>
              <a:rPr lang="en" sz="19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React uses “JSX” which is a weird combination of HTML and JavaScript.</a:t>
            </a:r>
            <a:endParaRPr sz="19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eorgia"/>
              <a:buChar char="-"/>
            </a:pPr>
            <a: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Also uses CSS files separately for styling visual elements (center text, orient images, etc.)</a:t>
            </a: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eorgia"/>
              <a:buChar char="-"/>
            </a:pPr>
            <a: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Learned how to use basic functions and syntax, but still confusing sometimes.</a:t>
            </a:r>
            <a:br>
              <a:rPr lang="en" sz="15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5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Georgia"/>
              <a:buAutoNum type="arabicPeriod"/>
            </a:pPr>
            <a:r>
              <a:rPr lang="en" sz="19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We shouldn’t expect ourselves to finish a whole app in &lt;10 weeks with no experience in React, HTML, or JavaScript...</a:t>
            </a:r>
            <a:endParaRPr sz="19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217900" y="356025"/>
            <a:ext cx="26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1337 </a:t>
            </a:r>
            <a:r>
              <a:rPr lang="en" sz="30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sz="300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5" y="1192999"/>
            <a:ext cx="3596874" cy="37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1750"/>
            <a:ext cx="1101225" cy="11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600" y="1193000"/>
            <a:ext cx="5410402" cy="37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